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4F9F1"/>
    <a:srgbClr val="ECF5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7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6BFA-DC97-46E0-9BAD-D7301AF6B04E}" type="datetimeFigureOut">
              <a:rPr lang="pt-BR" smtClean="0"/>
              <a:pPr/>
              <a:t>24/11/2020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5D86-2F66-4D85-8D8A-9E152D090E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0669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6BFA-DC97-46E0-9BAD-D7301AF6B04E}" type="datetimeFigureOut">
              <a:rPr lang="pt-BR" smtClean="0"/>
              <a:pPr/>
              <a:t>24/11/2020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5D86-2F66-4D85-8D8A-9E152D090E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2100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6BFA-DC97-46E0-9BAD-D7301AF6B04E}" type="datetimeFigureOut">
              <a:rPr lang="pt-BR" smtClean="0"/>
              <a:pPr/>
              <a:t>24/11/2020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5D86-2F66-4D85-8D8A-9E152D090E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8584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6BFA-DC97-46E0-9BAD-D7301AF6B04E}" type="datetimeFigureOut">
              <a:rPr lang="pt-BR" smtClean="0"/>
              <a:pPr/>
              <a:t>24/11/2020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5D86-2F66-4D85-8D8A-9E152D090E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1047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6BFA-DC97-46E0-9BAD-D7301AF6B04E}" type="datetimeFigureOut">
              <a:rPr lang="pt-BR" smtClean="0"/>
              <a:pPr/>
              <a:t>24/11/2020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5D86-2F66-4D85-8D8A-9E152D090E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1066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6BFA-DC97-46E0-9BAD-D7301AF6B04E}" type="datetimeFigureOut">
              <a:rPr lang="pt-BR" smtClean="0"/>
              <a:pPr/>
              <a:t>24/11/2020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5D86-2F66-4D85-8D8A-9E152D090E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8363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6BFA-DC97-46E0-9BAD-D7301AF6B04E}" type="datetimeFigureOut">
              <a:rPr lang="pt-BR" smtClean="0"/>
              <a:pPr/>
              <a:t>24/11/2020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5D86-2F66-4D85-8D8A-9E152D090E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1123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6BFA-DC97-46E0-9BAD-D7301AF6B04E}" type="datetimeFigureOut">
              <a:rPr lang="pt-BR" smtClean="0"/>
              <a:pPr/>
              <a:t>24/11/2020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5D86-2F66-4D85-8D8A-9E152D090E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7897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6BFA-DC97-46E0-9BAD-D7301AF6B04E}" type="datetimeFigureOut">
              <a:rPr lang="pt-BR" smtClean="0"/>
              <a:pPr/>
              <a:t>24/11/2020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5D86-2F66-4D85-8D8A-9E152D090E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4976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6BFA-DC97-46E0-9BAD-D7301AF6B04E}" type="datetimeFigureOut">
              <a:rPr lang="pt-BR" smtClean="0"/>
              <a:pPr/>
              <a:t>24/11/2020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5D86-2F66-4D85-8D8A-9E152D090E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234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6BFA-DC97-46E0-9BAD-D7301AF6B04E}" type="datetimeFigureOut">
              <a:rPr lang="pt-BR" smtClean="0"/>
              <a:pPr/>
              <a:t>24/11/2020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5D86-2F66-4D85-8D8A-9E152D090E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5011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16BFA-DC97-46E0-9BAD-D7301AF6B04E}" type="datetimeFigureOut">
              <a:rPr lang="pt-BR" smtClean="0"/>
              <a:pPr/>
              <a:t>24/11/2020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55D86-2F66-4D85-8D8A-9E152D090E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5376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"/>
          <p:cNvSpPr txBox="1">
            <a:spLocks noChangeArrowheads="1"/>
          </p:cNvSpPr>
          <p:nvPr/>
        </p:nvSpPr>
        <p:spPr bwMode="auto">
          <a:xfrm>
            <a:off x="5999686" y="3852892"/>
            <a:ext cx="5873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sz="2000" b="1" dirty="0" smtClean="0">
                <a:latin typeface="Century Gothic" panose="020B0502020202020204" pitchFamily="34" charset="0"/>
              </a:rPr>
              <a:t>Candidato (a</a:t>
            </a:r>
            <a:r>
              <a:rPr lang="pt-BR" sz="2000" b="1" dirty="0">
                <a:latin typeface="Century Gothic" panose="020B0502020202020204" pitchFamily="34" charset="0"/>
              </a:rPr>
              <a:t>): </a:t>
            </a:r>
            <a:r>
              <a:rPr lang="pt-BR" sz="2000" b="1" dirty="0" smtClean="0">
                <a:latin typeface="Century Gothic" panose="020B0502020202020204" pitchFamily="34" charset="0"/>
              </a:rPr>
              <a:t>nome</a:t>
            </a:r>
            <a:r>
              <a:rPr lang="pt-BR" sz="2000" dirty="0" smtClean="0">
                <a:latin typeface="Century Gothic" panose="020B0502020202020204" pitchFamily="34" charset="0"/>
              </a:rPr>
              <a:t> </a:t>
            </a:r>
            <a:endParaRPr lang="pt-BR" sz="2000" dirty="0">
              <a:latin typeface="Century Gothic" panose="020B0502020202020204" pitchFamily="34" charset="0"/>
            </a:endParaRPr>
          </a:p>
          <a:p>
            <a:pPr eaLnBrk="1" hangingPunct="1"/>
            <a:endParaRPr lang="pt-BR" sz="2000" dirty="0">
              <a:latin typeface="Century Gothic" panose="020B0502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38129" y="2871102"/>
            <a:ext cx="11715741" cy="53457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Tema do Projeto</a:t>
            </a:r>
            <a:endParaRPr lang="pt-BR" sz="22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entury Gothic"/>
              <a:ea typeface="Verdana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9724" y="201389"/>
            <a:ext cx="3004541" cy="1072507"/>
          </a:xfrm>
          <a:prstGeom prst="rect">
            <a:avLst/>
          </a:prstGeom>
        </p:spPr>
      </p:pic>
      <p:sp>
        <p:nvSpPr>
          <p:cNvPr id="9" name="CaixaDeTexto 1"/>
          <p:cNvSpPr txBox="1">
            <a:spLocks noChangeArrowheads="1"/>
          </p:cNvSpPr>
          <p:nvPr/>
        </p:nvSpPr>
        <p:spPr bwMode="auto">
          <a:xfrm>
            <a:off x="3047344" y="1273897"/>
            <a:ext cx="64487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sz="2000" b="1" dirty="0">
                <a:latin typeface="Century Gothic" panose="020B0502020202020204" pitchFamily="34" charset="0"/>
              </a:rPr>
              <a:t>Centro de Estudos Superiores de Caxias</a:t>
            </a:r>
          </a:p>
          <a:p>
            <a:pPr algn="ctr" eaLnBrk="1" hangingPunct="1"/>
            <a:r>
              <a:rPr lang="pt-BR" sz="2000" b="1" dirty="0" smtClean="0">
                <a:latin typeface="Century Gothic" panose="020B0502020202020204" pitchFamily="34" charset="0"/>
              </a:rPr>
              <a:t>Programa de Pós- Graduação em Biodiversidade, Ambiente e Saúde.</a:t>
            </a:r>
            <a:endParaRPr lang="pt-BR" sz="20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 l="53311" t="71250" r="10044" b="13929"/>
          <a:stretch>
            <a:fillRect/>
          </a:stretch>
        </p:blipFill>
        <p:spPr bwMode="auto">
          <a:xfrm>
            <a:off x="7158446" y="175221"/>
            <a:ext cx="4284617" cy="974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aixaDeTexto 1"/>
          <p:cNvSpPr txBox="1">
            <a:spLocks noChangeArrowheads="1"/>
          </p:cNvSpPr>
          <p:nvPr/>
        </p:nvSpPr>
        <p:spPr bwMode="auto">
          <a:xfrm>
            <a:off x="3330509" y="5951657"/>
            <a:ext cx="58737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sz="2000" b="1" dirty="0" smtClean="0">
                <a:latin typeface="Century Gothic" panose="020B0502020202020204" pitchFamily="34" charset="0"/>
              </a:rPr>
              <a:t>Caxias/MA</a:t>
            </a:r>
          </a:p>
          <a:p>
            <a:pPr algn="ctr" eaLnBrk="1" hangingPunct="1"/>
            <a:r>
              <a:rPr lang="pt-BR" sz="2000" b="1" dirty="0" smtClean="0">
                <a:latin typeface="Century Gothic" panose="020B0502020202020204" pitchFamily="34" charset="0"/>
              </a:rPr>
              <a:t>XX/XX/2020</a:t>
            </a:r>
            <a:endParaRPr lang="pt-BR" sz="2000" dirty="0">
              <a:latin typeface="Century Gothic" panose="020B0502020202020204" pitchFamily="34" charset="0"/>
            </a:endParaRPr>
          </a:p>
          <a:p>
            <a:pPr algn="ctr" eaLnBrk="1" hangingPunct="1"/>
            <a:endParaRPr lang="pt-BR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2910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Observações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 apresentação deve seguir de acordo com edital, devendo o candidato obedecer o tempo máximo de 10 minutos.</a:t>
            </a:r>
          </a:p>
          <a:p>
            <a:r>
              <a:rPr lang="pt-BR" dirty="0" smtClean="0"/>
              <a:t>ETAPA II: Apresentação do Pré-projeto de Pesquisa e Arguição do candidato. a) Esta etapa incluirá dois processos avaliativos: I) Apresentação do Pré-projeto de Pesquisa; II) Avaliação do desempenho do candidato no processo de arguição sobre seu Pré-projeto. b) A pontuação de cada processo avaliativo da 2ª etapa será entre 0,0 (zero) e 5,0 (cinco), sendo a nota final desta etapa composta pela soma das pontuações obtidas pelo candidato nos dois processos. É necessária uma nota mínima de 7,0 (sete) para aprovação. c) </a:t>
            </a:r>
            <a:r>
              <a:rPr lang="pt-BR" b="1" dirty="0" smtClean="0"/>
              <a:t>O candidato </a:t>
            </a:r>
            <a:r>
              <a:rPr lang="pt-BR" b="1" dirty="0" smtClean="0">
                <a:solidFill>
                  <a:srgbClr val="FF0000"/>
                </a:solidFill>
              </a:rPr>
              <a:t>terá até 10 (dez) minutos para apresentar </a:t>
            </a:r>
            <a:r>
              <a:rPr lang="pt-BR" b="1" dirty="0" smtClean="0"/>
              <a:t>o Pré-projeto de Pesquisa</a:t>
            </a:r>
            <a:r>
              <a:rPr lang="pt-BR" b="1" dirty="0" smtClean="0">
                <a:solidFill>
                  <a:srgbClr val="FF0000"/>
                </a:solidFill>
              </a:rPr>
              <a:t>. Para cada minuto excedente será descontado 0,5 ponto da nota final da 2ª etapa.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</TotalTime>
  <Words>179</Words>
  <Application>Microsoft Office PowerPoint</Application>
  <PresentationFormat>Personalizar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Observações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PPGBAS</cp:lastModifiedBy>
  <cp:revision>65</cp:revision>
  <dcterms:created xsi:type="dcterms:W3CDTF">2020-11-04T16:33:17Z</dcterms:created>
  <dcterms:modified xsi:type="dcterms:W3CDTF">2020-11-24T17:57:39Z</dcterms:modified>
</cp:coreProperties>
</file>