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062200" cy="20091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imes New Roman" panose="02020603050405020304" pitchFamily="18" charset="0"/>
      <p:regular r:id="rId7"/>
    </p:embeddedFont>
    <p:embeddedFont>
      <p:font typeface="Times New Roman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63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orena Silva Santos" userId="2926fe5091711b17" providerId="LiveId" clId="{171C9FB1-6354-4426-B08D-6F8E498EA49F}"/>
    <pc:docChg chg="modSld">
      <pc:chgData name="Sarah Lorena Silva Santos" userId="2926fe5091711b17" providerId="LiveId" clId="{171C9FB1-6354-4426-B08D-6F8E498EA49F}" dt="2026-05-19T11:21:05.867" v="10" actId="14100"/>
      <pc:docMkLst>
        <pc:docMk/>
      </pc:docMkLst>
      <pc:sldChg chg="modSp mod">
        <pc:chgData name="Sarah Lorena Silva Santos" userId="2926fe5091711b17" providerId="LiveId" clId="{171C9FB1-6354-4426-B08D-6F8E498EA49F}" dt="2026-05-19T11:21:05.867" v="10" actId="14100"/>
        <pc:sldMkLst>
          <pc:docMk/>
          <pc:sldMk cId="0" sldId="256"/>
        </pc:sldMkLst>
        <pc:spChg chg="mod">
          <ac:chgData name="Sarah Lorena Silva Santos" userId="2926fe5091711b17" providerId="LiveId" clId="{171C9FB1-6354-4426-B08D-6F8E498EA49F}" dt="2026-05-19T11:21:05.867" v="10" actId="14100"/>
          <ac:spMkLst>
            <pc:docMk/>
            <pc:sldMk cId="0" sldId="256"/>
            <ac:spMk id="2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ulanodograu@gmail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belbeluema@gmail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ciclanomar%C3%A7al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609" y="5321303"/>
            <a:ext cx="6960803" cy="489937"/>
            <a:chOff x="0" y="0"/>
            <a:chExt cx="9281071" cy="653250"/>
          </a:xfrm>
        </p:grpSpPr>
        <p:sp>
          <p:nvSpPr>
            <p:cNvPr id="3" name="Freeform 3"/>
            <p:cNvSpPr/>
            <p:nvPr/>
          </p:nvSpPr>
          <p:spPr>
            <a:xfrm>
              <a:off x="8509" y="8509"/>
              <a:ext cx="9264142" cy="636270"/>
            </a:xfrm>
            <a:custGeom>
              <a:avLst/>
              <a:gdLst/>
              <a:ahLst/>
              <a:cxnLst/>
              <a:rect l="l" t="t" r="r" b="b"/>
              <a:pathLst>
                <a:path w="9264142" h="636270">
                  <a:moveTo>
                    <a:pt x="0" y="106045"/>
                  </a:moveTo>
                  <a:cubicBezTo>
                    <a:pt x="0" y="47498"/>
                    <a:pt x="48641" y="0"/>
                    <a:pt x="108585" y="0"/>
                  </a:cubicBezTo>
                  <a:lnTo>
                    <a:pt x="9155430" y="0"/>
                  </a:lnTo>
                  <a:cubicBezTo>
                    <a:pt x="9215501" y="0"/>
                    <a:pt x="9264142" y="47498"/>
                    <a:pt x="9264142" y="106045"/>
                  </a:cubicBezTo>
                  <a:lnTo>
                    <a:pt x="9264142" y="530225"/>
                  </a:lnTo>
                  <a:cubicBezTo>
                    <a:pt x="9264142" y="588772"/>
                    <a:pt x="9215501" y="636270"/>
                    <a:pt x="9155430" y="636270"/>
                  </a:cubicBezTo>
                  <a:lnTo>
                    <a:pt x="108585" y="636270"/>
                  </a:lnTo>
                  <a:cubicBezTo>
                    <a:pt x="48641" y="636270"/>
                    <a:pt x="0" y="588772"/>
                    <a:pt x="0" y="530225"/>
                  </a:cubicBezTo>
                  <a:close/>
                </a:path>
              </a:pathLst>
            </a:custGeom>
            <a:solidFill>
              <a:srgbClr val="69997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281033" cy="653288"/>
            </a:xfrm>
            <a:custGeom>
              <a:avLst/>
              <a:gdLst/>
              <a:ahLst/>
              <a:cxnLst/>
              <a:rect l="l" t="t" r="r" b="b"/>
              <a:pathLst>
                <a:path w="9281033" h="653288">
                  <a:moveTo>
                    <a:pt x="0" y="114554"/>
                  </a:moveTo>
                  <a:cubicBezTo>
                    <a:pt x="0" y="51054"/>
                    <a:pt x="52705" y="0"/>
                    <a:pt x="117094" y="0"/>
                  </a:cubicBezTo>
                  <a:lnTo>
                    <a:pt x="9163939" y="0"/>
                  </a:lnTo>
                  <a:lnTo>
                    <a:pt x="9163939" y="8509"/>
                  </a:lnTo>
                  <a:lnTo>
                    <a:pt x="9163939" y="0"/>
                  </a:lnTo>
                  <a:cubicBezTo>
                    <a:pt x="9228455" y="0"/>
                    <a:pt x="9281033" y="51054"/>
                    <a:pt x="9281033" y="114554"/>
                  </a:cubicBezTo>
                  <a:lnTo>
                    <a:pt x="9272524" y="114554"/>
                  </a:lnTo>
                  <a:lnTo>
                    <a:pt x="9281033" y="114554"/>
                  </a:lnTo>
                  <a:lnTo>
                    <a:pt x="9281033" y="538734"/>
                  </a:lnTo>
                  <a:lnTo>
                    <a:pt x="9272524" y="538734"/>
                  </a:lnTo>
                  <a:lnTo>
                    <a:pt x="9281033" y="538734"/>
                  </a:lnTo>
                  <a:cubicBezTo>
                    <a:pt x="9281033" y="602234"/>
                    <a:pt x="9228328" y="653288"/>
                    <a:pt x="9163939" y="653288"/>
                  </a:cubicBezTo>
                  <a:lnTo>
                    <a:pt x="9163939" y="644779"/>
                  </a:lnTo>
                  <a:lnTo>
                    <a:pt x="9163939" y="653288"/>
                  </a:lnTo>
                  <a:lnTo>
                    <a:pt x="117094" y="653288"/>
                  </a:lnTo>
                  <a:lnTo>
                    <a:pt x="117094" y="644779"/>
                  </a:lnTo>
                  <a:lnTo>
                    <a:pt x="117094" y="653288"/>
                  </a:lnTo>
                  <a:cubicBezTo>
                    <a:pt x="52705" y="653288"/>
                    <a:pt x="0" y="602107"/>
                    <a:pt x="0" y="538734"/>
                  </a:cubicBezTo>
                  <a:lnTo>
                    <a:pt x="0" y="114554"/>
                  </a:lnTo>
                  <a:lnTo>
                    <a:pt x="8509" y="114554"/>
                  </a:lnTo>
                  <a:lnTo>
                    <a:pt x="0" y="114554"/>
                  </a:lnTo>
                  <a:moveTo>
                    <a:pt x="16891" y="114554"/>
                  </a:moveTo>
                  <a:lnTo>
                    <a:pt x="16891" y="538734"/>
                  </a:lnTo>
                  <a:lnTo>
                    <a:pt x="8509" y="538734"/>
                  </a:lnTo>
                  <a:lnTo>
                    <a:pt x="17018" y="538734"/>
                  </a:lnTo>
                  <a:cubicBezTo>
                    <a:pt x="17018" y="592455"/>
                    <a:pt x="61722" y="636270"/>
                    <a:pt x="117221" y="636270"/>
                  </a:cubicBezTo>
                  <a:lnTo>
                    <a:pt x="9163939" y="636270"/>
                  </a:lnTo>
                  <a:cubicBezTo>
                    <a:pt x="9219438" y="636270"/>
                    <a:pt x="9264142" y="592328"/>
                    <a:pt x="9264142" y="538734"/>
                  </a:cubicBezTo>
                  <a:lnTo>
                    <a:pt x="9264142" y="114554"/>
                  </a:lnTo>
                  <a:cubicBezTo>
                    <a:pt x="9264142" y="60833"/>
                    <a:pt x="9219438" y="17018"/>
                    <a:pt x="9163939" y="17018"/>
                  </a:cubicBezTo>
                  <a:lnTo>
                    <a:pt x="117094" y="17018"/>
                  </a:lnTo>
                  <a:lnTo>
                    <a:pt x="117094" y="8509"/>
                  </a:lnTo>
                  <a:lnTo>
                    <a:pt x="117094" y="17018"/>
                  </a:lnTo>
                  <a:cubicBezTo>
                    <a:pt x="61595" y="17018"/>
                    <a:pt x="16891" y="60960"/>
                    <a:pt x="16891" y="114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9281071" cy="67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INTRODUÇÃO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76632" y="5321303"/>
            <a:ext cx="6682854" cy="489937"/>
            <a:chOff x="0" y="0"/>
            <a:chExt cx="8910472" cy="653250"/>
          </a:xfrm>
        </p:grpSpPr>
        <p:sp>
          <p:nvSpPr>
            <p:cNvPr id="7" name="Freeform 7"/>
            <p:cNvSpPr/>
            <p:nvPr/>
          </p:nvSpPr>
          <p:spPr>
            <a:xfrm>
              <a:off x="8509" y="8509"/>
              <a:ext cx="8893556" cy="636270"/>
            </a:xfrm>
            <a:custGeom>
              <a:avLst/>
              <a:gdLst/>
              <a:ahLst/>
              <a:cxnLst/>
              <a:rect l="l" t="t" r="r" b="b"/>
              <a:pathLst>
                <a:path w="8893556" h="636270">
                  <a:moveTo>
                    <a:pt x="0" y="106045"/>
                  </a:moveTo>
                  <a:cubicBezTo>
                    <a:pt x="0" y="47498"/>
                    <a:pt x="48641" y="0"/>
                    <a:pt x="108585" y="0"/>
                  </a:cubicBezTo>
                  <a:lnTo>
                    <a:pt x="8784844" y="0"/>
                  </a:lnTo>
                  <a:cubicBezTo>
                    <a:pt x="8844915" y="0"/>
                    <a:pt x="8893556" y="47498"/>
                    <a:pt x="8893556" y="106045"/>
                  </a:cubicBezTo>
                  <a:lnTo>
                    <a:pt x="8893556" y="530225"/>
                  </a:lnTo>
                  <a:cubicBezTo>
                    <a:pt x="8893556" y="588772"/>
                    <a:pt x="8844915" y="636270"/>
                    <a:pt x="8784844" y="636270"/>
                  </a:cubicBezTo>
                  <a:lnTo>
                    <a:pt x="108585" y="636270"/>
                  </a:lnTo>
                  <a:cubicBezTo>
                    <a:pt x="48641" y="636270"/>
                    <a:pt x="0" y="588772"/>
                    <a:pt x="0" y="530225"/>
                  </a:cubicBezTo>
                  <a:close/>
                </a:path>
              </a:pathLst>
            </a:custGeom>
            <a:solidFill>
              <a:srgbClr val="69997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910447" cy="653288"/>
            </a:xfrm>
            <a:custGeom>
              <a:avLst/>
              <a:gdLst/>
              <a:ahLst/>
              <a:cxnLst/>
              <a:rect l="l" t="t" r="r" b="b"/>
              <a:pathLst>
                <a:path w="8910447" h="653288">
                  <a:moveTo>
                    <a:pt x="0" y="114554"/>
                  </a:moveTo>
                  <a:cubicBezTo>
                    <a:pt x="0" y="51054"/>
                    <a:pt x="52578" y="0"/>
                    <a:pt x="117094" y="0"/>
                  </a:cubicBezTo>
                  <a:lnTo>
                    <a:pt x="8793353" y="0"/>
                  </a:lnTo>
                  <a:lnTo>
                    <a:pt x="8793353" y="8509"/>
                  </a:lnTo>
                  <a:lnTo>
                    <a:pt x="8793353" y="0"/>
                  </a:lnTo>
                  <a:cubicBezTo>
                    <a:pt x="8857869" y="0"/>
                    <a:pt x="8910447" y="51054"/>
                    <a:pt x="8910447" y="114554"/>
                  </a:cubicBezTo>
                  <a:lnTo>
                    <a:pt x="8901938" y="114554"/>
                  </a:lnTo>
                  <a:lnTo>
                    <a:pt x="8910447" y="114554"/>
                  </a:lnTo>
                  <a:lnTo>
                    <a:pt x="8910447" y="538734"/>
                  </a:lnTo>
                  <a:lnTo>
                    <a:pt x="8901938" y="538734"/>
                  </a:lnTo>
                  <a:lnTo>
                    <a:pt x="8910447" y="538734"/>
                  </a:lnTo>
                  <a:cubicBezTo>
                    <a:pt x="8910447" y="602234"/>
                    <a:pt x="8857869" y="653288"/>
                    <a:pt x="8793353" y="653288"/>
                  </a:cubicBezTo>
                  <a:lnTo>
                    <a:pt x="8793353" y="644779"/>
                  </a:lnTo>
                  <a:lnTo>
                    <a:pt x="8793353" y="653288"/>
                  </a:lnTo>
                  <a:lnTo>
                    <a:pt x="117094" y="653288"/>
                  </a:lnTo>
                  <a:lnTo>
                    <a:pt x="117094" y="644779"/>
                  </a:lnTo>
                  <a:lnTo>
                    <a:pt x="117094" y="653288"/>
                  </a:lnTo>
                  <a:cubicBezTo>
                    <a:pt x="52578" y="653288"/>
                    <a:pt x="0" y="602107"/>
                    <a:pt x="0" y="538734"/>
                  </a:cubicBezTo>
                  <a:lnTo>
                    <a:pt x="0" y="114554"/>
                  </a:lnTo>
                  <a:lnTo>
                    <a:pt x="8509" y="114554"/>
                  </a:lnTo>
                  <a:lnTo>
                    <a:pt x="0" y="114554"/>
                  </a:lnTo>
                  <a:moveTo>
                    <a:pt x="16891" y="114554"/>
                  </a:moveTo>
                  <a:lnTo>
                    <a:pt x="16891" y="538734"/>
                  </a:lnTo>
                  <a:lnTo>
                    <a:pt x="8509" y="538734"/>
                  </a:lnTo>
                  <a:lnTo>
                    <a:pt x="17018" y="538734"/>
                  </a:lnTo>
                  <a:cubicBezTo>
                    <a:pt x="17018" y="592455"/>
                    <a:pt x="61722" y="636270"/>
                    <a:pt x="117221" y="636270"/>
                  </a:cubicBezTo>
                  <a:lnTo>
                    <a:pt x="8793353" y="636270"/>
                  </a:lnTo>
                  <a:cubicBezTo>
                    <a:pt x="8848852" y="636270"/>
                    <a:pt x="8893556" y="592328"/>
                    <a:pt x="8893556" y="538734"/>
                  </a:cubicBezTo>
                  <a:lnTo>
                    <a:pt x="8893556" y="114554"/>
                  </a:lnTo>
                  <a:cubicBezTo>
                    <a:pt x="8893556" y="60833"/>
                    <a:pt x="8848852" y="17018"/>
                    <a:pt x="8793353" y="17018"/>
                  </a:cubicBezTo>
                  <a:lnTo>
                    <a:pt x="117094" y="17018"/>
                  </a:lnTo>
                  <a:lnTo>
                    <a:pt x="117094" y="8509"/>
                  </a:lnTo>
                  <a:lnTo>
                    <a:pt x="117094" y="17018"/>
                  </a:lnTo>
                  <a:cubicBezTo>
                    <a:pt x="61595" y="17018"/>
                    <a:pt x="16891" y="60960"/>
                    <a:pt x="16891" y="114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910472" cy="67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RESULTADOS E DISCUSSÃO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2609" y="12634827"/>
            <a:ext cx="6960803" cy="489937"/>
            <a:chOff x="0" y="0"/>
            <a:chExt cx="9281071" cy="653250"/>
          </a:xfrm>
        </p:grpSpPr>
        <p:sp>
          <p:nvSpPr>
            <p:cNvPr id="11" name="Freeform 11"/>
            <p:cNvSpPr/>
            <p:nvPr/>
          </p:nvSpPr>
          <p:spPr>
            <a:xfrm>
              <a:off x="8509" y="8509"/>
              <a:ext cx="9264142" cy="636270"/>
            </a:xfrm>
            <a:custGeom>
              <a:avLst/>
              <a:gdLst/>
              <a:ahLst/>
              <a:cxnLst/>
              <a:rect l="l" t="t" r="r" b="b"/>
              <a:pathLst>
                <a:path w="9264142" h="636270">
                  <a:moveTo>
                    <a:pt x="0" y="106045"/>
                  </a:moveTo>
                  <a:cubicBezTo>
                    <a:pt x="0" y="47498"/>
                    <a:pt x="48641" y="0"/>
                    <a:pt x="108585" y="0"/>
                  </a:cubicBezTo>
                  <a:lnTo>
                    <a:pt x="9155430" y="0"/>
                  </a:lnTo>
                  <a:cubicBezTo>
                    <a:pt x="9215501" y="0"/>
                    <a:pt x="9264142" y="47498"/>
                    <a:pt x="9264142" y="106045"/>
                  </a:cubicBezTo>
                  <a:lnTo>
                    <a:pt x="9264142" y="530225"/>
                  </a:lnTo>
                  <a:cubicBezTo>
                    <a:pt x="9264142" y="588772"/>
                    <a:pt x="9215501" y="636270"/>
                    <a:pt x="9155430" y="636270"/>
                  </a:cubicBezTo>
                  <a:lnTo>
                    <a:pt x="108585" y="636270"/>
                  </a:lnTo>
                  <a:cubicBezTo>
                    <a:pt x="48641" y="636270"/>
                    <a:pt x="0" y="588772"/>
                    <a:pt x="0" y="530225"/>
                  </a:cubicBezTo>
                  <a:close/>
                </a:path>
              </a:pathLst>
            </a:custGeom>
            <a:solidFill>
              <a:srgbClr val="69997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281033" cy="653288"/>
            </a:xfrm>
            <a:custGeom>
              <a:avLst/>
              <a:gdLst/>
              <a:ahLst/>
              <a:cxnLst/>
              <a:rect l="l" t="t" r="r" b="b"/>
              <a:pathLst>
                <a:path w="9281033" h="653288">
                  <a:moveTo>
                    <a:pt x="0" y="114554"/>
                  </a:moveTo>
                  <a:cubicBezTo>
                    <a:pt x="0" y="51054"/>
                    <a:pt x="52705" y="0"/>
                    <a:pt x="117094" y="0"/>
                  </a:cubicBezTo>
                  <a:lnTo>
                    <a:pt x="9163939" y="0"/>
                  </a:lnTo>
                  <a:lnTo>
                    <a:pt x="9163939" y="8509"/>
                  </a:lnTo>
                  <a:lnTo>
                    <a:pt x="9163939" y="0"/>
                  </a:lnTo>
                  <a:cubicBezTo>
                    <a:pt x="9228455" y="0"/>
                    <a:pt x="9281033" y="51054"/>
                    <a:pt x="9281033" y="114554"/>
                  </a:cubicBezTo>
                  <a:lnTo>
                    <a:pt x="9272524" y="114554"/>
                  </a:lnTo>
                  <a:lnTo>
                    <a:pt x="9281033" y="114554"/>
                  </a:lnTo>
                  <a:lnTo>
                    <a:pt x="9281033" y="538734"/>
                  </a:lnTo>
                  <a:lnTo>
                    <a:pt x="9272524" y="538734"/>
                  </a:lnTo>
                  <a:lnTo>
                    <a:pt x="9281033" y="538734"/>
                  </a:lnTo>
                  <a:cubicBezTo>
                    <a:pt x="9281033" y="602234"/>
                    <a:pt x="9228328" y="653288"/>
                    <a:pt x="9163939" y="653288"/>
                  </a:cubicBezTo>
                  <a:lnTo>
                    <a:pt x="9163939" y="644779"/>
                  </a:lnTo>
                  <a:lnTo>
                    <a:pt x="9163939" y="653288"/>
                  </a:lnTo>
                  <a:lnTo>
                    <a:pt x="117094" y="653288"/>
                  </a:lnTo>
                  <a:lnTo>
                    <a:pt x="117094" y="644779"/>
                  </a:lnTo>
                  <a:lnTo>
                    <a:pt x="117094" y="653288"/>
                  </a:lnTo>
                  <a:cubicBezTo>
                    <a:pt x="52705" y="653288"/>
                    <a:pt x="0" y="602107"/>
                    <a:pt x="0" y="538734"/>
                  </a:cubicBezTo>
                  <a:lnTo>
                    <a:pt x="0" y="114554"/>
                  </a:lnTo>
                  <a:lnTo>
                    <a:pt x="8509" y="114554"/>
                  </a:lnTo>
                  <a:lnTo>
                    <a:pt x="0" y="114554"/>
                  </a:lnTo>
                  <a:moveTo>
                    <a:pt x="16891" y="114554"/>
                  </a:moveTo>
                  <a:lnTo>
                    <a:pt x="16891" y="538734"/>
                  </a:lnTo>
                  <a:lnTo>
                    <a:pt x="8509" y="538734"/>
                  </a:lnTo>
                  <a:lnTo>
                    <a:pt x="17018" y="538734"/>
                  </a:lnTo>
                  <a:cubicBezTo>
                    <a:pt x="17018" y="592455"/>
                    <a:pt x="61722" y="636270"/>
                    <a:pt x="117221" y="636270"/>
                  </a:cubicBezTo>
                  <a:lnTo>
                    <a:pt x="9163939" y="636270"/>
                  </a:lnTo>
                  <a:cubicBezTo>
                    <a:pt x="9219438" y="636270"/>
                    <a:pt x="9264142" y="592328"/>
                    <a:pt x="9264142" y="538734"/>
                  </a:cubicBezTo>
                  <a:lnTo>
                    <a:pt x="9264142" y="114554"/>
                  </a:lnTo>
                  <a:cubicBezTo>
                    <a:pt x="9264142" y="60833"/>
                    <a:pt x="9219438" y="17018"/>
                    <a:pt x="9163939" y="17018"/>
                  </a:cubicBezTo>
                  <a:lnTo>
                    <a:pt x="117094" y="17018"/>
                  </a:lnTo>
                  <a:lnTo>
                    <a:pt x="117094" y="8509"/>
                  </a:lnTo>
                  <a:lnTo>
                    <a:pt x="117094" y="17018"/>
                  </a:lnTo>
                  <a:cubicBezTo>
                    <a:pt x="61595" y="17018"/>
                    <a:pt x="16891" y="60960"/>
                    <a:pt x="16891" y="114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9281071" cy="67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METODOLOGIA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05031" y="12634827"/>
            <a:ext cx="6960803" cy="489937"/>
            <a:chOff x="0" y="0"/>
            <a:chExt cx="9281071" cy="653250"/>
          </a:xfrm>
        </p:grpSpPr>
        <p:sp>
          <p:nvSpPr>
            <p:cNvPr id="15" name="Freeform 15"/>
            <p:cNvSpPr/>
            <p:nvPr/>
          </p:nvSpPr>
          <p:spPr>
            <a:xfrm>
              <a:off x="8509" y="8509"/>
              <a:ext cx="9264142" cy="636270"/>
            </a:xfrm>
            <a:custGeom>
              <a:avLst/>
              <a:gdLst/>
              <a:ahLst/>
              <a:cxnLst/>
              <a:rect l="l" t="t" r="r" b="b"/>
              <a:pathLst>
                <a:path w="9264142" h="636270">
                  <a:moveTo>
                    <a:pt x="0" y="106045"/>
                  </a:moveTo>
                  <a:cubicBezTo>
                    <a:pt x="0" y="47498"/>
                    <a:pt x="48641" y="0"/>
                    <a:pt x="108585" y="0"/>
                  </a:cubicBezTo>
                  <a:lnTo>
                    <a:pt x="9155430" y="0"/>
                  </a:lnTo>
                  <a:cubicBezTo>
                    <a:pt x="9215501" y="0"/>
                    <a:pt x="9264142" y="47498"/>
                    <a:pt x="9264142" y="106045"/>
                  </a:cubicBezTo>
                  <a:lnTo>
                    <a:pt x="9264142" y="530225"/>
                  </a:lnTo>
                  <a:cubicBezTo>
                    <a:pt x="9264142" y="588772"/>
                    <a:pt x="9215501" y="636270"/>
                    <a:pt x="9155430" y="636270"/>
                  </a:cubicBezTo>
                  <a:lnTo>
                    <a:pt x="108585" y="636270"/>
                  </a:lnTo>
                  <a:cubicBezTo>
                    <a:pt x="48641" y="636270"/>
                    <a:pt x="0" y="588772"/>
                    <a:pt x="0" y="530225"/>
                  </a:cubicBezTo>
                  <a:close/>
                </a:path>
              </a:pathLst>
            </a:custGeom>
            <a:solidFill>
              <a:srgbClr val="69997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9281033" cy="653288"/>
            </a:xfrm>
            <a:custGeom>
              <a:avLst/>
              <a:gdLst/>
              <a:ahLst/>
              <a:cxnLst/>
              <a:rect l="l" t="t" r="r" b="b"/>
              <a:pathLst>
                <a:path w="9281033" h="653288">
                  <a:moveTo>
                    <a:pt x="0" y="114554"/>
                  </a:moveTo>
                  <a:cubicBezTo>
                    <a:pt x="0" y="51054"/>
                    <a:pt x="52705" y="0"/>
                    <a:pt x="117094" y="0"/>
                  </a:cubicBezTo>
                  <a:lnTo>
                    <a:pt x="9163939" y="0"/>
                  </a:lnTo>
                  <a:lnTo>
                    <a:pt x="9163939" y="8509"/>
                  </a:lnTo>
                  <a:lnTo>
                    <a:pt x="9163939" y="0"/>
                  </a:lnTo>
                  <a:cubicBezTo>
                    <a:pt x="9228455" y="0"/>
                    <a:pt x="9281033" y="51054"/>
                    <a:pt x="9281033" y="114554"/>
                  </a:cubicBezTo>
                  <a:lnTo>
                    <a:pt x="9272524" y="114554"/>
                  </a:lnTo>
                  <a:lnTo>
                    <a:pt x="9281033" y="114554"/>
                  </a:lnTo>
                  <a:lnTo>
                    <a:pt x="9281033" y="538734"/>
                  </a:lnTo>
                  <a:lnTo>
                    <a:pt x="9272524" y="538734"/>
                  </a:lnTo>
                  <a:lnTo>
                    <a:pt x="9281033" y="538734"/>
                  </a:lnTo>
                  <a:cubicBezTo>
                    <a:pt x="9281033" y="602234"/>
                    <a:pt x="9228328" y="653288"/>
                    <a:pt x="9163939" y="653288"/>
                  </a:cubicBezTo>
                  <a:lnTo>
                    <a:pt x="9163939" y="644779"/>
                  </a:lnTo>
                  <a:lnTo>
                    <a:pt x="9163939" y="653288"/>
                  </a:lnTo>
                  <a:lnTo>
                    <a:pt x="117094" y="653288"/>
                  </a:lnTo>
                  <a:lnTo>
                    <a:pt x="117094" y="644779"/>
                  </a:lnTo>
                  <a:lnTo>
                    <a:pt x="117094" y="653288"/>
                  </a:lnTo>
                  <a:cubicBezTo>
                    <a:pt x="52705" y="653288"/>
                    <a:pt x="0" y="602107"/>
                    <a:pt x="0" y="538734"/>
                  </a:cubicBezTo>
                  <a:lnTo>
                    <a:pt x="0" y="114554"/>
                  </a:lnTo>
                  <a:lnTo>
                    <a:pt x="8509" y="114554"/>
                  </a:lnTo>
                  <a:lnTo>
                    <a:pt x="0" y="114554"/>
                  </a:lnTo>
                  <a:moveTo>
                    <a:pt x="16891" y="114554"/>
                  </a:moveTo>
                  <a:lnTo>
                    <a:pt x="16891" y="538734"/>
                  </a:lnTo>
                  <a:lnTo>
                    <a:pt x="8509" y="538734"/>
                  </a:lnTo>
                  <a:lnTo>
                    <a:pt x="17018" y="538734"/>
                  </a:lnTo>
                  <a:cubicBezTo>
                    <a:pt x="17018" y="592455"/>
                    <a:pt x="61722" y="636270"/>
                    <a:pt x="117221" y="636270"/>
                  </a:cubicBezTo>
                  <a:lnTo>
                    <a:pt x="9163939" y="636270"/>
                  </a:lnTo>
                  <a:cubicBezTo>
                    <a:pt x="9219438" y="636270"/>
                    <a:pt x="9264142" y="592328"/>
                    <a:pt x="9264142" y="538734"/>
                  </a:cubicBezTo>
                  <a:lnTo>
                    <a:pt x="9264142" y="114554"/>
                  </a:lnTo>
                  <a:cubicBezTo>
                    <a:pt x="9264142" y="60833"/>
                    <a:pt x="9219438" y="17018"/>
                    <a:pt x="9163939" y="17018"/>
                  </a:cubicBezTo>
                  <a:lnTo>
                    <a:pt x="117094" y="17018"/>
                  </a:lnTo>
                  <a:lnTo>
                    <a:pt x="117094" y="8509"/>
                  </a:lnTo>
                  <a:lnTo>
                    <a:pt x="117094" y="17018"/>
                  </a:lnTo>
                  <a:cubicBezTo>
                    <a:pt x="61595" y="17018"/>
                    <a:pt x="16891" y="60960"/>
                    <a:pt x="16891" y="114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9281071" cy="67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CONCLUSÃO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05031" y="15342489"/>
            <a:ext cx="6960803" cy="489937"/>
            <a:chOff x="0" y="0"/>
            <a:chExt cx="9281071" cy="653250"/>
          </a:xfrm>
        </p:grpSpPr>
        <p:sp>
          <p:nvSpPr>
            <p:cNvPr id="19" name="Freeform 19"/>
            <p:cNvSpPr/>
            <p:nvPr/>
          </p:nvSpPr>
          <p:spPr>
            <a:xfrm>
              <a:off x="8509" y="8509"/>
              <a:ext cx="9264142" cy="636270"/>
            </a:xfrm>
            <a:custGeom>
              <a:avLst/>
              <a:gdLst/>
              <a:ahLst/>
              <a:cxnLst/>
              <a:rect l="l" t="t" r="r" b="b"/>
              <a:pathLst>
                <a:path w="9264142" h="636270">
                  <a:moveTo>
                    <a:pt x="0" y="106045"/>
                  </a:moveTo>
                  <a:cubicBezTo>
                    <a:pt x="0" y="47498"/>
                    <a:pt x="48641" y="0"/>
                    <a:pt x="108585" y="0"/>
                  </a:cubicBezTo>
                  <a:lnTo>
                    <a:pt x="9155430" y="0"/>
                  </a:lnTo>
                  <a:cubicBezTo>
                    <a:pt x="9215501" y="0"/>
                    <a:pt x="9264142" y="47498"/>
                    <a:pt x="9264142" y="106045"/>
                  </a:cubicBezTo>
                  <a:lnTo>
                    <a:pt x="9264142" y="530225"/>
                  </a:lnTo>
                  <a:cubicBezTo>
                    <a:pt x="9264142" y="588772"/>
                    <a:pt x="9215501" y="636270"/>
                    <a:pt x="9155430" y="636270"/>
                  </a:cubicBezTo>
                  <a:lnTo>
                    <a:pt x="108585" y="636270"/>
                  </a:lnTo>
                  <a:cubicBezTo>
                    <a:pt x="48641" y="636270"/>
                    <a:pt x="0" y="588772"/>
                    <a:pt x="0" y="530225"/>
                  </a:cubicBezTo>
                  <a:close/>
                </a:path>
              </a:pathLst>
            </a:custGeom>
            <a:solidFill>
              <a:srgbClr val="69997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9281033" cy="653288"/>
            </a:xfrm>
            <a:custGeom>
              <a:avLst/>
              <a:gdLst/>
              <a:ahLst/>
              <a:cxnLst/>
              <a:rect l="l" t="t" r="r" b="b"/>
              <a:pathLst>
                <a:path w="9281033" h="653288">
                  <a:moveTo>
                    <a:pt x="0" y="114554"/>
                  </a:moveTo>
                  <a:cubicBezTo>
                    <a:pt x="0" y="51054"/>
                    <a:pt x="52705" y="0"/>
                    <a:pt x="117094" y="0"/>
                  </a:cubicBezTo>
                  <a:lnTo>
                    <a:pt x="9163939" y="0"/>
                  </a:lnTo>
                  <a:lnTo>
                    <a:pt x="9163939" y="8509"/>
                  </a:lnTo>
                  <a:lnTo>
                    <a:pt x="9163939" y="0"/>
                  </a:lnTo>
                  <a:cubicBezTo>
                    <a:pt x="9228455" y="0"/>
                    <a:pt x="9281033" y="51054"/>
                    <a:pt x="9281033" y="114554"/>
                  </a:cubicBezTo>
                  <a:lnTo>
                    <a:pt x="9272524" y="114554"/>
                  </a:lnTo>
                  <a:lnTo>
                    <a:pt x="9281033" y="114554"/>
                  </a:lnTo>
                  <a:lnTo>
                    <a:pt x="9281033" y="538734"/>
                  </a:lnTo>
                  <a:lnTo>
                    <a:pt x="9272524" y="538734"/>
                  </a:lnTo>
                  <a:lnTo>
                    <a:pt x="9281033" y="538734"/>
                  </a:lnTo>
                  <a:cubicBezTo>
                    <a:pt x="9281033" y="602234"/>
                    <a:pt x="9228328" y="653288"/>
                    <a:pt x="9163939" y="653288"/>
                  </a:cubicBezTo>
                  <a:lnTo>
                    <a:pt x="9163939" y="644779"/>
                  </a:lnTo>
                  <a:lnTo>
                    <a:pt x="9163939" y="653288"/>
                  </a:lnTo>
                  <a:lnTo>
                    <a:pt x="117094" y="653288"/>
                  </a:lnTo>
                  <a:lnTo>
                    <a:pt x="117094" y="644779"/>
                  </a:lnTo>
                  <a:lnTo>
                    <a:pt x="117094" y="653288"/>
                  </a:lnTo>
                  <a:cubicBezTo>
                    <a:pt x="52705" y="653288"/>
                    <a:pt x="0" y="602107"/>
                    <a:pt x="0" y="538734"/>
                  </a:cubicBezTo>
                  <a:lnTo>
                    <a:pt x="0" y="114554"/>
                  </a:lnTo>
                  <a:lnTo>
                    <a:pt x="8509" y="114554"/>
                  </a:lnTo>
                  <a:lnTo>
                    <a:pt x="0" y="114554"/>
                  </a:lnTo>
                  <a:moveTo>
                    <a:pt x="16891" y="114554"/>
                  </a:moveTo>
                  <a:lnTo>
                    <a:pt x="16891" y="538734"/>
                  </a:lnTo>
                  <a:lnTo>
                    <a:pt x="8509" y="538734"/>
                  </a:lnTo>
                  <a:lnTo>
                    <a:pt x="17018" y="538734"/>
                  </a:lnTo>
                  <a:cubicBezTo>
                    <a:pt x="17018" y="592455"/>
                    <a:pt x="61722" y="636270"/>
                    <a:pt x="117221" y="636270"/>
                  </a:cubicBezTo>
                  <a:lnTo>
                    <a:pt x="9163939" y="636270"/>
                  </a:lnTo>
                  <a:cubicBezTo>
                    <a:pt x="9219438" y="636270"/>
                    <a:pt x="9264142" y="592328"/>
                    <a:pt x="9264142" y="538734"/>
                  </a:cubicBezTo>
                  <a:lnTo>
                    <a:pt x="9264142" y="114554"/>
                  </a:lnTo>
                  <a:cubicBezTo>
                    <a:pt x="9264142" y="60833"/>
                    <a:pt x="9219438" y="17018"/>
                    <a:pt x="9163939" y="17018"/>
                  </a:cubicBezTo>
                  <a:lnTo>
                    <a:pt x="117094" y="17018"/>
                  </a:lnTo>
                  <a:lnTo>
                    <a:pt x="117094" y="8509"/>
                  </a:lnTo>
                  <a:lnTo>
                    <a:pt x="117094" y="17018"/>
                  </a:lnTo>
                  <a:cubicBezTo>
                    <a:pt x="61595" y="17018"/>
                    <a:pt x="16891" y="60960"/>
                    <a:pt x="16891" y="114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9281071" cy="67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REFERÊNCIAS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98683" y="17560214"/>
            <a:ext cx="6960803" cy="489937"/>
            <a:chOff x="0" y="0"/>
            <a:chExt cx="9281071" cy="653250"/>
          </a:xfrm>
        </p:grpSpPr>
        <p:sp>
          <p:nvSpPr>
            <p:cNvPr id="23" name="Freeform 23"/>
            <p:cNvSpPr/>
            <p:nvPr/>
          </p:nvSpPr>
          <p:spPr>
            <a:xfrm>
              <a:off x="8509" y="8509"/>
              <a:ext cx="9264142" cy="636270"/>
            </a:xfrm>
            <a:custGeom>
              <a:avLst/>
              <a:gdLst/>
              <a:ahLst/>
              <a:cxnLst/>
              <a:rect l="l" t="t" r="r" b="b"/>
              <a:pathLst>
                <a:path w="9264142" h="636270">
                  <a:moveTo>
                    <a:pt x="0" y="106045"/>
                  </a:moveTo>
                  <a:cubicBezTo>
                    <a:pt x="0" y="47498"/>
                    <a:pt x="48641" y="0"/>
                    <a:pt x="108585" y="0"/>
                  </a:cubicBezTo>
                  <a:lnTo>
                    <a:pt x="9155430" y="0"/>
                  </a:lnTo>
                  <a:cubicBezTo>
                    <a:pt x="9215501" y="0"/>
                    <a:pt x="9264142" y="47498"/>
                    <a:pt x="9264142" y="106045"/>
                  </a:cubicBezTo>
                  <a:lnTo>
                    <a:pt x="9264142" y="530225"/>
                  </a:lnTo>
                  <a:cubicBezTo>
                    <a:pt x="9264142" y="588772"/>
                    <a:pt x="9215501" y="636270"/>
                    <a:pt x="9155430" y="636270"/>
                  </a:cubicBezTo>
                  <a:lnTo>
                    <a:pt x="108585" y="636270"/>
                  </a:lnTo>
                  <a:cubicBezTo>
                    <a:pt x="48641" y="636270"/>
                    <a:pt x="0" y="588772"/>
                    <a:pt x="0" y="530225"/>
                  </a:cubicBezTo>
                  <a:close/>
                </a:path>
              </a:pathLst>
            </a:custGeom>
            <a:solidFill>
              <a:srgbClr val="69997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9281033" cy="653288"/>
            </a:xfrm>
            <a:custGeom>
              <a:avLst/>
              <a:gdLst/>
              <a:ahLst/>
              <a:cxnLst/>
              <a:rect l="l" t="t" r="r" b="b"/>
              <a:pathLst>
                <a:path w="9281033" h="653288">
                  <a:moveTo>
                    <a:pt x="0" y="114554"/>
                  </a:moveTo>
                  <a:cubicBezTo>
                    <a:pt x="0" y="51054"/>
                    <a:pt x="52705" y="0"/>
                    <a:pt x="117094" y="0"/>
                  </a:cubicBezTo>
                  <a:lnTo>
                    <a:pt x="9163939" y="0"/>
                  </a:lnTo>
                  <a:lnTo>
                    <a:pt x="9163939" y="8509"/>
                  </a:lnTo>
                  <a:lnTo>
                    <a:pt x="9163939" y="0"/>
                  </a:lnTo>
                  <a:cubicBezTo>
                    <a:pt x="9228455" y="0"/>
                    <a:pt x="9281033" y="51054"/>
                    <a:pt x="9281033" y="114554"/>
                  </a:cubicBezTo>
                  <a:lnTo>
                    <a:pt x="9272524" y="114554"/>
                  </a:lnTo>
                  <a:lnTo>
                    <a:pt x="9281033" y="114554"/>
                  </a:lnTo>
                  <a:lnTo>
                    <a:pt x="9281033" y="538734"/>
                  </a:lnTo>
                  <a:lnTo>
                    <a:pt x="9272524" y="538734"/>
                  </a:lnTo>
                  <a:lnTo>
                    <a:pt x="9281033" y="538734"/>
                  </a:lnTo>
                  <a:cubicBezTo>
                    <a:pt x="9281033" y="602234"/>
                    <a:pt x="9228328" y="653288"/>
                    <a:pt x="9163939" y="653288"/>
                  </a:cubicBezTo>
                  <a:lnTo>
                    <a:pt x="9163939" y="644779"/>
                  </a:lnTo>
                  <a:lnTo>
                    <a:pt x="9163939" y="653288"/>
                  </a:lnTo>
                  <a:lnTo>
                    <a:pt x="117094" y="653288"/>
                  </a:lnTo>
                  <a:lnTo>
                    <a:pt x="117094" y="644779"/>
                  </a:lnTo>
                  <a:lnTo>
                    <a:pt x="117094" y="653288"/>
                  </a:lnTo>
                  <a:cubicBezTo>
                    <a:pt x="52705" y="653288"/>
                    <a:pt x="0" y="602107"/>
                    <a:pt x="0" y="538734"/>
                  </a:cubicBezTo>
                  <a:lnTo>
                    <a:pt x="0" y="114554"/>
                  </a:lnTo>
                  <a:lnTo>
                    <a:pt x="8509" y="114554"/>
                  </a:lnTo>
                  <a:lnTo>
                    <a:pt x="0" y="114554"/>
                  </a:lnTo>
                  <a:moveTo>
                    <a:pt x="16891" y="114554"/>
                  </a:moveTo>
                  <a:lnTo>
                    <a:pt x="16891" y="538734"/>
                  </a:lnTo>
                  <a:lnTo>
                    <a:pt x="8509" y="538734"/>
                  </a:lnTo>
                  <a:lnTo>
                    <a:pt x="17018" y="538734"/>
                  </a:lnTo>
                  <a:cubicBezTo>
                    <a:pt x="17018" y="592455"/>
                    <a:pt x="61722" y="636270"/>
                    <a:pt x="117221" y="636270"/>
                  </a:cubicBezTo>
                  <a:lnTo>
                    <a:pt x="9163939" y="636270"/>
                  </a:lnTo>
                  <a:cubicBezTo>
                    <a:pt x="9219438" y="636270"/>
                    <a:pt x="9264142" y="592328"/>
                    <a:pt x="9264142" y="538734"/>
                  </a:cubicBezTo>
                  <a:lnTo>
                    <a:pt x="9264142" y="114554"/>
                  </a:lnTo>
                  <a:cubicBezTo>
                    <a:pt x="9264142" y="60833"/>
                    <a:pt x="9219438" y="17018"/>
                    <a:pt x="9163939" y="17018"/>
                  </a:cubicBezTo>
                  <a:lnTo>
                    <a:pt x="117094" y="17018"/>
                  </a:lnTo>
                  <a:lnTo>
                    <a:pt x="117094" y="8509"/>
                  </a:lnTo>
                  <a:lnTo>
                    <a:pt x="117094" y="17018"/>
                  </a:lnTo>
                  <a:cubicBezTo>
                    <a:pt x="61595" y="17018"/>
                    <a:pt x="16891" y="60960"/>
                    <a:pt x="16891" y="114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9281071" cy="67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AGRADECIMENTOS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flipH="1">
            <a:off x="10913463" y="0"/>
            <a:ext cx="4155087" cy="4186485"/>
          </a:xfrm>
          <a:custGeom>
            <a:avLst/>
            <a:gdLst/>
            <a:ahLst/>
            <a:cxnLst/>
            <a:rect l="l" t="t" r="r" b="b"/>
            <a:pathLst>
              <a:path w="4155087" h="4186485">
                <a:moveTo>
                  <a:pt x="4155087" y="0"/>
                </a:moveTo>
                <a:lnTo>
                  <a:pt x="0" y="0"/>
                </a:lnTo>
                <a:lnTo>
                  <a:pt x="0" y="4186485"/>
                </a:lnTo>
                <a:lnTo>
                  <a:pt x="4155087" y="4186485"/>
                </a:lnTo>
                <a:lnTo>
                  <a:pt x="4155087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7" name="Group 27"/>
          <p:cNvGrpSpPr/>
          <p:nvPr/>
        </p:nvGrpSpPr>
        <p:grpSpPr>
          <a:xfrm>
            <a:off x="4070156" y="366284"/>
            <a:ext cx="7057053" cy="2192522"/>
            <a:chOff x="0" y="0"/>
            <a:chExt cx="9409405" cy="29233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409430" cy="2923413"/>
            </a:xfrm>
            <a:custGeom>
              <a:avLst/>
              <a:gdLst/>
              <a:ahLst/>
              <a:cxnLst/>
              <a:rect l="l" t="t" r="r" b="b"/>
              <a:pathLst>
                <a:path w="9409430" h="2923413">
                  <a:moveTo>
                    <a:pt x="0" y="0"/>
                  </a:moveTo>
                  <a:lnTo>
                    <a:pt x="9409430" y="0"/>
                  </a:lnTo>
                  <a:lnTo>
                    <a:pt x="9409430" y="2923413"/>
                  </a:lnTo>
                  <a:lnTo>
                    <a:pt x="0" y="2923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7" t="-43733" r="-7170" b="-73379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-1" y="18808700"/>
            <a:ext cx="15068551" cy="1282700"/>
          </a:xfrm>
          <a:custGeom>
            <a:avLst/>
            <a:gdLst/>
            <a:ahLst/>
            <a:cxnLst/>
            <a:rect l="l" t="t" r="r" b="b"/>
            <a:pathLst>
              <a:path w="19241107" h="2669704">
                <a:moveTo>
                  <a:pt x="0" y="0"/>
                </a:moveTo>
                <a:lnTo>
                  <a:pt x="19241107" y="0"/>
                </a:lnTo>
                <a:lnTo>
                  <a:pt x="19241107" y="2669704"/>
                </a:lnTo>
                <a:lnTo>
                  <a:pt x="0" y="2669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0" name="Freeform 30"/>
          <p:cNvSpPr/>
          <p:nvPr/>
        </p:nvSpPr>
        <p:spPr>
          <a:xfrm>
            <a:off x="0" y="0"/>
            <a:ext cx="4155087" cy="4186485"/>
          </a:xfrm>
          <a:custGeom>
            <a:avLst/>
            <a:gdLst/>
            <a:ahLst/>
            <a:cxnLst/>
            <a:rect l="l" t="t" r="r" b="b"/>
            <a:pathLst>
              <a:path w="4155087" h="4186485">
                <a:moveTo>
                  <a:pt x="0" y="0"/>
                </a:moveTo>
                <a:lnTo>
                  <a:pt x="4155087" y="0"/>
                </a:lnTo>
                <a:lnTo>
                  <a:pt x="4155087" y="4186485"/>
                </a:lnTo>
                <a:lnTo>
                  <a:pt x="0" y="4186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1" name="Freeform 31"/>
          <p:cNvSpPr/>
          <p:nvPr/>
        </p:nvSpPr>
        <p:spPr>
          <a:xfrm>
            <a:off x="372609" y="338829"/>
            <a:ext cx="2719467" cy="1109986"/>
          </a:xfrm>
          <a:custGeom>
            <a:avLst/>
            <a:gdLst/>
            <a:ahLst/>
            <a:cxnLst/>
            <a:rect l="l" t="t" r="r" b="b"/>
            <a:pathLst>
              <a:path w="2719467" h="1109986">
                <a:moveTo>
                  <a:pt x="0" y="0"/>
                </a:moveTo>
                <a:lnTo>
                  <a:pt x="2719467" y="0"/>
                </a:lnTo>
                <a:lnTo>
                  <a:pt x="2719467" y="1109986"/>
                </a:lnTo>
                <a:lnTo>
                  <a:pt x="0" y="11099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1955061" y="338829"/>
            <a:ext cx="2753104" cy="1123716"/>
          </a:xfrm>
          <a:custGeom>
            <a:avLst/>
            <a:gdLst/>
            <a:ahLst/>
            <a:cxnLst/>
            <a:rect l="l" t="t" r="r" b="b"/>
            <a:pathLst>
              <a:path w="2753104" h="1123716">
                <a:moveTo>
                  <a:pt x="0" y="0"/>
                </a:moveTo>
                <a:lnTo>
                  <a:pt x="2753103" y="0"/>
                </a:lnTo>
                <a:lnTo>
                  <a:pt x="2753103" y="1123716"/>
                </a:lnTo>
                <a:lnTo>
                  <a:pt x="0" y="11237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2453650" y="2768356"/>
            <a:ext cx="10167585" cy="88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TITULO DO TRABALHO (máximo 20 palavras, letras maiúsculas, negrito e centralizado)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31541" y="3735067"/>
            <a:ext cx="9146981" cy="32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1"/>
              </a:lnSpc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Autor(es): Fulano da Silva Sousa¹, Ciclano Pereira Sousa¹, Beltrano Santos dos Santos²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00824" y="4157910"/>
            <a:ext cx="10873245" cy="958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¹Estudante do curso de Ciências biológicas (UEMA, campus Caxias) e-mail: </a:t>
            </a:r>
            <a:r>
              <a:rPr lang="en-US" sz="15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 tooltip="mailto:fulanodograu@gmail.com"/>
              </a:rPr>
              <a:t>fulanodograu@gmail.com</a:t>
            </a:r>
          </a:p>
          <a:p>
            <a:pPr algn="ctr">
              <a:lnSpc>
                <a:spcPts val="1926"/>
              </a:lnSpc>
            </a:pP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¹Estudante do curso de Ciências biológicas (UEMA, campus Caxias) e-mail: </a:t>
            </a:r>
            <a:r>
              <a:rPr lang="en-US" sz="15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 tooltip="mailto:ciclanomar%C3%A7al@gmail.com"/>
              </a:rPr>
              <a:t>ciclanomarçal@gmail.com</a:t>
            </a:r>
          </a:p>
          <a:p>
            <a:pPr algn="ctr">
              <a:lnSpc>
                <a:spcPts val="1926"/>
              </a:lnSpc>
            </a:pP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²Professor do curso de Ciências biológicas (UEMA, campus Caxias) e-mail: </a:t>
            </a:r>
            <a:r>
              <a:rPr lang="en-US" sz="15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 tooltip="mailto:belbeluema@gmail.com"/>
              </a:rPr>
              <a:t>belbeluema@gmail.com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2609" y="11606482"/>
            <a:ext cx="6690502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Observação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Os objetivos do trabalho devem ser apresentados ao final do tópico “Introdução”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Personalizar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Times New Roman</vt:lpstr>
      <vt:lpstr>Times New Roman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EDITAR.pptx</dc:title>
  <cp:lastModifiedBy>Sarah Lorena</cp:lastModifiedBy>
  <cp:revision>1</cp:revision>
  <dcterms:created xsi:type="dcterms:W3CDTF">2006-08-16T00:00:00Z</dcterms:created>
  <dcterms:modified xsi:type="dcterms:W3CDTF">2026-05-19T11:21:12Z</dcterms:modified>
  <dc:identifier>DAHJwb0wDYE</dc:identifier>
</cp:coreProperties>
</file>