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8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58BCD-8FA8-4CF2-8177-8A20F6797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AB1697-986C-4CBF-93CA-2805D350A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D0E246-BC02-4350-9FDC-AE6ECD94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333E9-E23C-438F-BD87-33BA323C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D7F438-B8B4-4F0D-A1D9-7C0DFAB5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76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ADE51-FAAA-4D6A-937D-0B9AC0AC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5E9B013-3120-4EDA-A267-ACE267210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941654-3CA2-4847-8E6C-B4A23FFE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46035C-2829-49EB-B443-CEFA8931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3F67C-BA47-42AA-9132-A7594B71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26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89192-58BB-45FB-8159-ED3618028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6128EE-D777-480F-84A5-533E32782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149FEB-32D6-48D5-AEBF-198C4CC9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BFF635-8D92-4ABC-97E9-1219B407D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8D9BDD-08DB-4CF9-B0CA-F9E1D82B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90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524BC-2F23-4ACA-94AF-8A89E62B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6A188D-A2AD-4A01-BC73-B68FAA9FB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23176D-C3E1-4AE6-87DF-8035B009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3438C-3CE2-4EEF-9472-C3CA2D44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E17F46-957E-4698-813D-F1DBCEB6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43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53CDD-85DA-48AC-9D36-FBC09486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D50AF8-CC7D-4922-A48D-D8DA0B77D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95B4C4-1852-4747-B12E-4C620954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424159-C3F6-4A74-9997-85F0B006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CCF8B9-FBE6-49A2-B5D8-9D8B9F69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89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0C9E-77D4-4ED4-96F4-86190DB9C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FED20C-B754-4D96-A4DF-A9F5904F5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A03413-9767-4056-AB6A-A55B014C7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A48B08-A409-443A-A300-67768E44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54DEF1-C765-4D8C-B155-76414A914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18E185-DDDA-4A41-AB03-7BA08C12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3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A449A-1889-43B3-83E0-86B131DFB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CB9FD5-FC7D-4DD1-8125-2291EACD2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CBA16F-886F-47B0-A770-C896480CB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D863F85-E9D1-4ECD-BA58-E3D85C1A6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E10930-9B4B-4D15-8063-D1A2F206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D66FF1-9338-4766-AD02-232597F3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0C82A95-CC61-4BB7-9BA5-D414F7D6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132DF22-76D0-4B32-802B-3C99093A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64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F8955-258D-4B99-98C9-39E4F801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E84DB43-466B-4993-B2F5-0B83FB08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1977FCF-BC1B-4062-95B9-B9C6F0BA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9848B01-6C7C-47D8-A029-60F9406D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6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2A75C7-E609-46BD-ABC6-F45BCC4D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15F60E-999D-4D38-A1A9-C110BA3F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F0393F6-F110-49E5-9152-FC030489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76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B73C1-2611-4523-A072-9143D665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FAD9A6-B3F4-41D8-917B-0E43130C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E1CD512-DF0F-4F7E-957E-1BE2BD03D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369409-1491-49E5-BE1C-7CDD830F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A1699B-B5E9-44F0-AB7C-B02A2511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DB6907-374F-44F1-9D71-A6F7EDB0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00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5DB6D-F22F-4D59-AB54-24AE8DBE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DD60043-EA98-46E2-B397-E0C1AB588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843BF-0D15-42DA-9352-D32976CA8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ED2B4A-2D95-4FD7-B851-41CA8B8E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970E97-5EC0-460A-8A50-595CA8EF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B46AFD-08B4-4930-AB91-4EDE89D00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76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F100611-6CF6-4E8F-B766-6B1776C00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735092-8280-421C-9E3E-49B59EE75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020E8E-B8D6-4159-B49F-D8A8D90E4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5288-4686-4297-9CDC-0E9D7F0EC562}" type="datetimeFigureOut">
              <a:rPr lang="pt-BR" smtClean="0"/>
              <a:t>22/11/2024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CB782B-889A-4FC0-81EF-AAF6AC53D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6D5698-330B-49E6-9C9A-643E4A2B8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9482-6820-4D5E-B037-3149BF4F89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61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EA47B-1CB3-4E42-850F-1112DFA0E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1787"/>
            <a:ext cx="9144000" cy="638175"/>
          </a:xfrm>
          <a:ln>
            <a:solidFill>
              <a:srgbClr val="41A895"/>
            </a:solidFill>
          </a:ln>
        </p:spPr>
        <p:txBody>
          <a:bodyPr>
            <a:normAutofit fontScale="90000"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 do trabalho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(XXXX XXX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XXX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XXXX XX)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1B85BB-7073-4B8F-9C9A-F2E3650C4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2050"/>
            <a:ext cx="4433888" cy="638175"/>
          </a:xfrm>
          <a:ln>
            <a:solidFill>
              <a:srgbClr val="41A895"/>
            </a:solidFill>
          </a:ln>
        </p:spPr>
        <p:txBody>
          <a:bodyPr>
            <a:noAutofit/>
          </a:bodyPr>
          <a:lstStyle/>
          <a:p>
            <a:pPr algn="l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(Times New Roman 24) </a:t>
            </a:r>
          </a:p>
        </p:txBody>
      </p:sp>
    </p:spTree>
    <p:extLst>
      <p:ext uri="{BB962C8B-B14F-4D97-AF65-F5344CB8AC3E}">
        <p14:creationId xmlns:p14="http://schemas.microsoft.com/office/powerpoint/2010/main" val="70806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57D452-9F39-8310-5860-DE0C39397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A289867-F767-ED79-C40A-7A11A1BC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24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908FD8-BB80-1F5C-FE58-A75EFAC1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6CA6DF4-FB11-C8E0-237F-B1EEBFD45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60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7B910E-DFA2-8AE1-F5C1-17B814E43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B3FECA1-E483-47B3-8825-BD98B503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59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BE486B-0F3A-F3B4-A5A3-25E30A394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0721532-41F5-3E3A-B53F-93291A36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929313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0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D87A8D-B612-25F0-2646-5E5972E52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EEF9D4D-FAF1-A0E2-1876-6264DAB4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39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6D06D0-C073-890B-1F9D-8D2175229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DC98802-DAAC-53AD-FC0B-DBB28E6E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8000" r="-8000" b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4980CE-D0A8-621E-C948-1BC131F02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CC60AAF-C1B1-A831-7462-F13010CE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738647" cy="525791"/>
          </a:xfrm>
          <a:solidFill>
            <a:srgbClr val="41A895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    </a:t>
            </a:r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26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34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Titulo do trabalho (XXXX XXX XXX XXXX XX)</vt:lpstr>
      <vt:lpstr> INTRODUÇÃO</vt:lpstr>
      <vt:lpstr>    OBJETIVO</vt:lpstr>
      <vt:lpstr>    METODOLOGIA</vt:lpstr>
      <vt:lpstr>    RESULTADOS E DISCUSSÃO</vt:lpstr>
      <vt:lpstr>    CONCLUSÃO</vt:lpstr>
      <vt:lpstr>    REFERÊNCIAS</vt:lpstr>
      <vt:lpstr>    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Cintia Santos Ribeiro</dc:creator>
  <cp:lastModifiedBy>Igor Felipe Paiva Santos</cp:lastModifiedBy>
  <cp:revision>2</cp:revision>
  <dcterms:created xsi:type="dcterms:W3CDTF">2024-11-13T19:27:27Z</dcterms:created>
  <dcterms:modified xsi:type="dcterms:W3CDTF">2024-11-22T22:13:58Z</dcterms:modified>
</cp:coreProperties>
</file>