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tiff" ContentType="image/tiff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4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66" r:id="rId1"/>
  </p:sldMasterIdLst>
  <p:sldIdLst>
    <p:sldId id="256" r:id="rId2"/>
  </p:sldIdLst>
  <p:sldSz cx="15074900" cy="20104100"/>
  <p:notesSz cx="15074900" cy="20104100"/>
  <p:custDataLst>
    <p:tags r:id="rId3"/>
  </p:custData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fill>
          <a:solidFill>
            <a:schemeClr val="accent5">
              <a:alpha val="20000"/>
            </a:schemeClr>
          </a:solidFill>
        </a:fill>
      </a:tcStyle>
    </a:band1H>
    <a:band1V>
      <a:tcStyle>
        <a:fill>
          <a:solidFill>
            <a:schemeClr val="accent5">
              <a:alpha val="2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fillRef idx="1">
          <a:schemeClr val="accent1"/>
        </a:fillRef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fillRef idx="1">
          <a:schemeClr val="accent5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fillRef idx="1">
          <a:schemeClr val="accent6"/>
        </a:fillRef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6" autoAdjust="0"/>
  </p:normalViewPr>
  <p:slideViewPr>
    <p:cSldViewPr>
      <p:cViewPr>
        <p:scale>
          <a:sx n="30" d="100"/>
          <a:sy n="30" d="100"/>
        </p:scale>
        <p:origin x="201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val="325143016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tiff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tretch>
            <a:fillRect t="-3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0099F28-6CE8-01D2-3E4E-0031F6C59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400" y="1070359"/>
            <a:ext cx="13002101" cy="3885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7749CA1-7346-481A-138D-EEC459913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6400" y="5351786"/>
            <a:ext cx="13002101" cy="12755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8BEB4E-DF42-4F75-5E49-01D9E3D07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399" y="18633525"/>
            <a:ext cx="3391853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3DD1F2-FDEF-BE75-7528-40E874466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3561" y="18633525"/>
            <a:ext cx="508777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1232456-0DED-FDCD-2951-1C767C6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46648" y="18633525"/>
            <a:ext cx="3391853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val="300808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ransition/>
  <p:timing/>
  <p:txStyles>
    <p:titleStyle>
      <a:lvl1pPr algn="l" defTabSz="1130656" rtl="0" eaLnBrk="1" latinLnBrk="0" hangingPunct="1">
        <a:lnSpc>
          <a:spcPct val="90000"/>
        </a:lnSpc>
        <a:spcBef>
          <a:spcPct val="0"/>
        </a:spcBef>
        <a:buNone/>
        <a:defRPr sz="54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2664" indent="-282664" algn="l" defTabSz="1130656" rtl="0" eaLnBrk="1" latinLnBrk="0" hangingPunct="1">
        <a:lnSpc>
          <a:spcPct val="90000"/>
        </a:lnSpc>
        <a:spcBef>
          <a:spcPts val="1237"/>
        </a:spcBef>
        <a:buFont typeface="Arial" panose="020b0604020202020204" pitchFamily="34" charset="0"/>
        <a:buChar char="•"/>
        <a:defRPr sz="3462" kern="1200">
          <a:solidFill>
            <a:schemeClr val="tx1"/>
          </a:solidFill>
          <a:latin typeface="+mn-lt"/>
          <a:ea typeface="+mn-ea"/>
          <a:cs typeface="+mn-cs"/>
        </a:defRPr>
      </a:lvl1pPr>
      <a:lvl2pPr marL="847992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413320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473" kern="1200">
          <a:solidFill>
            <a:schemeClr val="tx1"/>
          </a:solidFill>
          <a:latin typeface="+mn-lt"/>
          <a:ea typeface="+mn-ea"/>
          <a:cs typeface="+mn-cs"/>
        </a:defRPr>
      </a:lvl3pPr>
      <a:lvl4pPr marL="1978647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4pPr>
      <a:lvl5pPr marL="2543975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5pPr>
      <a:lvl6pPr marL="3109303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6pPr>
      <a:lvl7pPr marL="3674631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7pPr>
      <a:lvl8pPr marL="4239959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8pPr>
      <a:lvl9pPr marL="4805286" indent="-282664" algn="l" defTabSz="1130656" rtl="0" eaLnBrk="1" latinLnBrk="0" hangingPunct="1">
        <a:lnSpc>
          <a:spcPct val="90000"/>
        </a:lnSpc>
        <a:spcBef>
          <a:spcPts val="618"/>
        </a:spcBef>
        <a:buFont typeface="Arial" panose="020b0604020202020204" pitchFamily="34" charset="0"/>
        <a:buChar char="•"/>
        <a:defRPr sz="22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1pPr>
      <a:lvl2pPr marL="565328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2pPr>
      <a:lvl3pPr marL="1130656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695983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4pPr>
      <a:lvl5pPr marL="2261311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5pPr>
      <a:lvl6pPr marL="2826639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6pPr>
      <a:lvl7pPr marL="3391967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7pPr>
      <a:lvl8pPr marL="3957295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8pPr>
      <a:lvl9pPr marL="4522622" algn="l" defTabSz="1130656" rtl="0" eaLnBrk="1" latinLnBrk="0" hangingPunct="1">
        <a:defRPr sz="22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mailto:fulanodograu@gmail.com" TargetMode="External" /><Relationship Id="rId3" Type="http://schemas.openxmlformats.org/officeDocument/2006/relationships/hyperlink" Target="mailto:ciclanomar&#231;al@gmail.com" TargetMode="External" /><Relationship Id="rId4" Type="http://schemas.openxmlformats.org/officeDocument/2006/relationships/hyperlink" Target="mailto:belbeluema@gmail.com" TargetMode="External" /><Relationship Id="rId5" Type="http://schemas.openxmlformats.org/officeDocument/2006/relationships/image" Target="../media/image2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DD895D83-421B-5B4A-4A5F-72D2A04B4494}"/>
              </a:ext>
            </a:extLst>
          </p:cNvPr>
          <p:cNvSpPr/>
          <p:nvPr/>
        </p:nvSpPr>
        <p:spPr>
          <a:xfrm>
            <a:off x="243813" y="4794250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ED504E1-1C66-A72D-0BCB-53CDC3F7055E}"/>
              </a:ext>
            </a:extLst>
          </p:cNvPr>
          <p:cNvSpPr txBox="1"/>
          <p:nvPr/>
        </p:nvSpPr>
        <p:spPr>
          <a:xfrm>
            <a:off x="1225581" y="2233961"/>
            <a:ext cx="124937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pt-BR" sz="2800" b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TITULO DO TRABALHO (máximo 20 palavras, letras maiúsculas, negrito e centralizado)</a:t>
            </a:r>
            <a:endParaRPr lang="pt-BR" sz="2600" b="1" kern="1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C6D4D46-8F04-FB41-F9A8-453B9C4BCEC0}"/>
              </a:ext>
            </a:extLst>
          </p:cNvPr>
          <p:cNvSpPr txBox="1"/>
          <p:nvPr/>
        </p:nvSpPr>
        <p:spPr>
          <a:xfrm>
            <a:off x="2940105" y="3187596"/>
            <a:ext cx="9329865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Autor(es): Fulano da Silva Sousa¹, Ciclano Pereira Sousa¹, Beltrano Santos dos Santos²</a:t>
            </a:r>
            <a:endParaRPr lang="pt-BR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5086A71-58D2-65C0-8E89-CE7497ED7617}"/>
              </a:ext>
            </a:extLst>
          </p:cNvPr>
          <p:cNvSpPr txBox="1"/>
          <p:nvPr/>
        </p:nvSpPr>
        <p:spPr>
          <a:xfrm>
            <a:off x="2009385" y="3561673"/>
            <a:ext cx="11056129" cy="977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1400" baseline="30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BR" sz="14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Estudante do curso de Ciências biológicas (UEMA, campus Caxias) e-mail: </a:t>
            </a:r>
            <a:r>
              <a:rPr lang="pt-BR" sz="14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fulanodograu@gmail.com</a:t>
            </a:r>
            <a:endParaRPr lang="pt-BR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1400" baseline="30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pt-BR" sz="14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Estudante do curso de Ciências biológicas (UEMA, campus Caxias) e-mail: </a:t>
            </a:r>
            <a:r>
              <a:rPr lang="pt-BR" sz="14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ciclanomarçal@gmail.com</a:t>
            </a:r>
            <a:endParaRPr lang="pt-BR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sz="1400" baseline="30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pt-BR" sz="14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Professor do curso de Ciências biológicas (UEMA, campus Caxias) e-mail: </a:t>
            </a:r>
            <a:r>
              <a:rPr lang="pt-BR" sz="14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belbeluema@gmail.com</a:t>
            </a:r>
            <a:endParaRPr lang="pt-BR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8" name="Retângulo: Cantos Arredondados 147">
            <a:extLst>
              <a:ext uri="{FF2B5EF4-FFF2-40B4-BE49-F238E27FC236}">
                <a16:creationId xmlns:a16="http://schemas.microsoft.com/office/drawing/2014/main" id="{91BB25A0-5F04-1D09-3DE1-9E7FDB0D9354}"/>
              </a:ext>
            </a:extLst>
          </p:cNvPr>
          <p:cNvSpPr/>
          <p:nvPr/>
        </p:nvSpPr>
        <p:spPr>
          <a:xfrm>
            <a:off x="7797224" y="4794250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RESULTADOS E DISCUSSÃO</a:t>
            </a:r>
          </a:p>
        </p:txBody>
      </p:sp>
      <p:sp>
        <p:nvSpPr>
          <p:cNvPr id="149" name="Retângulo: Cantos Arredondados 148">
            <a:extLst>
              <a:ext uri="{FF2B5EF4-FFF2-40B4-BE49-F238E27FC236}">
                <a16:creationId xmlns:a16="http://schemas.microsoft.com/office/drawing/2014/main" id="{6A42FA63-3A70-0061-A66A-83A8772F307C}"/>
              </a:ext>
            </a:extLst>
          </p:cNvPr>
          <p:cNvSpPr/>
          <p:nvPr/>
        </p:nvSpPr>
        <p:spPr>
          <a:xfrm>
            <a:off x="263610" y="10858229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</a:p>
        </p:txBody>
      </p:sp>
      <p:sp>
        <p:nvSpPr>
          <p:cNvPr id="150" name="Retângulo: Cantos Arredondados 149">
            <a:extLst>
              <a:ext uri="{FF2B5EF4-FFF2-40B4-BE49-F238E27FC236}">
                <a16:creationId xmlns:a16="http://schemas.microsoft.com/office/drawing/2014/main" id="{11AB9F00-F4AC-B86F-4E8E-BC364EBB88FB}"/>
              </a:ext>
            </a:extLst>
          </p:cNvPr>
          <p:cNvSpPr/>
          <p:nvPr/>
        </p:nvSpPr>
        <p:spPr>
          <a:xfrm>
            <a:off x="263610" y="12456754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METODOLOGIA</a:t>
            </a:r>
          </a:p>
        </p:txBody>
      </p:sp>
      <p:sp>
        <p:nvSpPr>
          <p:cNvPr id="151" name="Retângulo: Cantos Arredondados 150">
            <a:extLst>
              <a:ext uri="{FF2B5EF4-FFF2-40B4-BE49-F238E27FC236}">
                <a16:creationId xmlns:a16="http://schemas.microsoft.com/office/drawing/2014/main" id="{3D890E56-F98F-08FD-9982-EDB34030AC3F}"/>
              </a:ext>
            </a:extLst>
          </p:cNvPr>
          <p:cNvSpPr/>
          <p:nvPr/>
        </p:nvSpPr>
        <p:spPr>
          <a:xfrm>
            <a:off x="7472436" y="12486876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CONCLUSÃO</a:t>
            </a:r>
          </a:p>
        </p:txBody>
      </p:sp>
      <p:sp>
        <p:nvSpPr>
          <p:cNvPr id="152" name="Retângulo: Cantos Arredondados 151">
            <a:extLst>
              <a:ext uri="{FF2B5EF4-FFF2-40B4-BE49-F238E27FC236}">
                <a16:creationId xmlns:a16="http://schemas.microsoft.com/office/drawing/2014/main" id="{C6CA4DB1-5EB1-CCB5-D195-1903E3C88A03}"/>
              </a:ext>
            </a:extLst>
          </p:cNvPr>
          <p:cNvSpPr/>
          <p:nvPr/>
        </p:nvSpPr>
        <p:spPr>
          <a:xfrm>
            <a:off x="7605038" y="15490803"/>
            <a:ext cx="6948102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REFERÊNCIAS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6A722845-F124-446C-164C-D5008F27406E}"/>
              </a:ext>
            </a:extLst>
          </p:cNvPr>
          <p:cNvSpPr/>
          <p:nvPr/>
        </p:nvSpPr>
        <p:spPr>
          <a:xfrm>
            <a:off x="7496714" y="17566567"/>
            <a:ext cx="7056426" cy="477237"/>
          </a:xfrm>
          <a:prstGeom prst="roundRect">
            <a:avLst/>
          </a:prstGeom>
          <a:solidFill>
            <a:srgbClr val="5CA2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AGRADECIMENTOS/FOMENTO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AE05776-1D0C-49E0-9466-88F9F4531A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0" b="33664"/>
          <a:stretch>
            <a:fillRect/>
          </a:stretch>
        </p:blipFill>
        <p:spPr>
          <a:xfrm>
            <a:off x="3996648" y="-378100"/>
            <a:ext cx="6921718" cy="278296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7.0.20"/>
  <p:tag name="AS_OS" val="Microsoft Windows NT 10.0.20348.0"/>
  <p:tag name="AS_RELEASE_DATE" val="2024.03.14"/>
  <p:tag name="AS_TITLE" val="Aspose.Slides for .NET6"/>
  <p:tag name="AS_VERSION" val="24.3"/>
</p:tagLst>
</file>

<file path=ppt/theme/theme1.xml><?xml version="1.0" encoding="utf-8"?>
<a:theme xmlns:r="http://schemas.openxmlformats.org/officeDocument/2006/relationships"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Personalizar</PresentationFormat>
  <Paragraphs>12</Paragraphs>
  <Slides>1</Slides>
  <Notes>0</Notes>
  <TotalTime>7770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6">
      <vt:lpstr>Arial</vt:lpstr>
      <vt:lpstr>Calibri Light</vt:lpstr>
      <vt:lpstr>Calibri</vt:lpstr>
      <vt:lpstr>Times New Roman</vt:lpstr>
      <vt:lpstr>Tema do Office</vt:lpstr>
      <vt:lpstr>PowerPoint Presentation</vt:lpstr>
    </vt:vector>
  </TitlesOfParts>
  <LinksUpToDate>0</LinksUpToDate>
  <SharedDoc>0</SharedDoc>
  <HyperlinksChanged>0</HyperlinksChanged>
  <Application>Aspose.Slides for .NET</Application>
  <AppVersion>24.0300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BANNER -  EFEITOS DO TREINAMENTO MUSCULAR PERIFERICO EM PACIENTE RENAL CRONICO.pptx</dc:title>
  <dc:creator>Igor Felipe Paiva Santos</dc:creator>
  <cp:lastModifiedBy>Igor Felipe Paiva Santos</cp:lastModifiedBy>
  <cp:revision>6</cp:revision>
  <dcterms:created xsi:type="dcterms:W3CDTF">2022-11-01T22:06:38Z</dcterms:created>
  <dcterms:modified xsi:type="dcterms:W3CDTF">2024-11-26T18:20:52Z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reator">
    <vt:lpwstr>Google</vt:lpwstr>
  </property>
</Properties>
</file>